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2D87293-740B-480E-B72A-B5C2570574F2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61486D9A-FC8C-471B-B037-25131AE4A028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7293-740B-480E-B72A-B5C2570574F2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6D9A-FC8C-471B-B037-25131AE4A0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7293-740B-480E-B72A-B5C2570574F2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6D9A-FC8C-471B-B037-25131AE4A0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7293-740B-480E-B72A-B5C2570574F2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6D9A-FC8C-471B-B037-25131AE4A0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7293-740B-480E-B72A-B5C2570574F2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6D9A-FC8C-471B-B037-25131AE4A0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7293-740B-480E-B72A-B5C2570574F2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6D9A-FC8C-471B-B037-25131AE4A0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7293-740B-480E-B72A-B5C2570574F2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6D9A-FC8C-471B-B037-25131AE4A0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7293-740B-480E-B72A-B5C2570574F2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6D9A-FC8C-471B-B037-25131AE4A0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7293-740B-480E-B72A-B5C2570574F2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6D9A-FC8C-471B-B037-25131AE4A0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7293-740B-480E-B72A-B5C2570574F2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6D9A-FC8C-471B-B037-25131AE4A028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87293-740B-480E-B72A-B5C2570574F2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6D9A-FC8C-471B-B037-25131AE4A0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2D87293-740B-480E-B72A-B5C2570574F2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61486D9A-FC8C-471B-B037-25131AE4A02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4400" y="3962400"/>
            <a:ext cx="3313355" cy="17021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Les </a:t>
            </a:r>
            <a:r>
              <a:rPr lang="en-US" dirty="0" err="1" smtClean="0"/>
              <a:t>adjectifs</a:t>
            </a:r>
            <a:r>
              <a:rPr lang="en-US" dirty="0" smtClean="0"/>
              <a:t> </a:t>
            </a:r>
            <a:r>
              <a:rPr lang="en-US" dirty="0" err="1" smtClean="0"/>
              <a:t>possessifs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Les articles </a:t>
            </a:r>
            <a:r>
              <a:rPr lang="en-US" dirty="0" err="1" smtClean="0"/>
              <a:t>définis</a:t>
            </a:r>
            <a:r>
              <a:rPr lang="en-US" dirty="0" smtClean="0"/>
              <a:t> et </a:t>
            </a:r>
            <a:r>
              <a:rPr lang="en-US" dirty="0" err="1" smtClean="0"/>
              <a:t>indéfinis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91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adjectifs</a:t>
            </a:r>
            <a:r>
              <a:rPr lang="en-US" dirty="0" smtClean="0"/>
              <a:t> </a:t>
            </a:r>
            <a:r>
              <a:rPr lang="en-US" dirty="0" err="1" smtClean="0"/>
              <a:t>possessifs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2049007"/>
              </p:ext>
            </p:extLst>
          </p:nvPr>
        </p:nvGraphicFramePr>
        <p:xfrm>
          <a:off x="1042988" y="2324100"/>
          <a:ext cx="6777036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9212"/>
                <a:gridCol w="1295400"/>
                <a:gridCol w="1295400"/>
                <a:gridCol w="2867024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Un objet </a:t>
                      </a:r>
                      <a:r>
                        <a:rPr lang="en-US" dirty="0" err="1" smtClean="0"/>
                        <a:t>possédé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Plus d’un objet </a:t>
                      </a:r>
                      <a:r>
                        <a:rPr lang="en-US" dirty="0" err="1" smtClean="0"/>
                        <a:t>possédé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my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mon</a:t>
                      </a:r>
                      <a:r>
                        <a:rPr lang="en-US" baseline="0" dirty="0" smtClean="0"/>
                        <a:t> (m)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 (f)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mes</a:t>
                      </a:r>
                      <a:r>
                        <a:rPr lang="en-US" dirty="0" smtClean="0"/>
                        <a:t> (</a:t>
                      </a:r>
                      <a:r>
                        <a:rPr lang="en-US" dirty="0" err="1" smtClean="0"/>
                        <a:t>pl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your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ton (m)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ta (f)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tes</a:t>
                      </a:r>
                      <a:r>
                        <a:rPr lang="en-US" dirty="0" smtClean="0"/>
                        <a:t> (</a:t>
                      </a:r>
                      <a:r>
                        <a:rPr lang="en-US" dirty="0" err="1" smtClean="0"/>
                        <a:t>pl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his, her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son (m)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sa</a:t>
                      </a:r>
                      <a:r>
                        <a:rPr lang="en-US" dirty="0" smtClean="0"/>
                        <a:t> (f)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ses</a:t>
                      </a:r>
                      <a:r>
                        <a:rPr lang="en-US" dirty="0" smtClean="0"/>
                        <a:t> (</a:t>
                      </a:r>
                      <a:r>
                        <a:rPr lang="en-US" dirty="0" err="1" smtClean="0"/>
                        <a:t>pl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our</a:t>
                      </a:r>
                      <a:endParaRPr lang="en-US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notre</a:t>
                      </a:r>
                      <a:r>
                        <a:rPr lang="en-US" baseline="0" dirty="0" smtClean="0"/>
                        <a:t> (m </a:t>
                      </a:r>
                      <a:r>
                        <a:rPr lang="en-US" baseline="0" dirty="0" smtClean="0"/>
                        <a:t>et f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nos</a:t>
                      </a:r>
                      <a:r>
                        <a:rPr lang="en-US" dirty="0" smtClean="0"/>
                        <a:t> (</a:t>
                      </a:r>
                      <a:r>
                        <a:rPr lang="en-US" dirty="0" err="1" smtClean="0"/>
                        <a:t>pl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your</a:t>
                      </a:r>
                      <a:r>
                        <a:rPr lang="en-US" b="1" baseline="0" dirty="0" smtClean="0"/>
                        <a:t> (pl.)</a:t>
                      </a:r>
                      <a:endParaRPr lang="en-US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votre</a:t>
                      </a:r>
                      <a:r>
                        <a:rPr lang="en-US" dirty="0" smtClean="0"/>
                        <a:t> (m </a:t>
                      </a:r>
                      <a:r>
                        <a:rPr lang="en-US" dirty="0" smtClean="0"/>
                        <a:t>et f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vos</a:t>
                      </a:r>
                      <a:r>
                        <a:rPr lang="en-US" dirty="0" smtClean="0"/>
                        <a:t> (</a:t>
                      </a:r>
                      <a:r>
                        <a:rPr lang="en-US" dirty="0" err="1" smtClean="0"/>
                        <a:t>pl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their </a:t>
                      </a:r>
                      <a:endParaRPr lang="en-US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leur</a:t>
                      </a:r>
                      <a:r>
                        <a:rPr lang="en-US" dirty="0" smtClean="0"/>
                        <a:t> (m </a:t>
                      </a:r>
                      <a:r>
                        <a:rPr lang="en-US" dirty="0" smtClean="0"/>
                        <a:t>et f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leurs</a:t>
                      </a:r>
                      <a:r>
                        <a:rPr lang="en-US" dirty="0" smtClean="0"/>
                        <a:t> (</a:t>
                      </a:r>
                      <a:r>
                        <a:rPr lang="en-US" dirty="0" err="1" smtClean="0"/>
                        <a:t>pl</a:t>
                      </a:r>
                      <a:r>
                        <a:rPr lang="en-US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43000" y="5257800"/>
            <a:ext cx="662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**The possessive adjective is always found directly BEFORE the noun being possessed**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570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 articles </a:t>
            </a:r>
            <a:r>
              <a:rPr lang="en-US" dirty="0" err="1" smtClean="0"/>
              <a:t>définis</a:t>
            </a:r>
            <a:r>
              <a:rPr lang="en-US" dirty="0" smtClean="0"/>
              <a:t> et </a:t>
            </a:r>
            <a:r>
              <a:rPr lang="en-US" dirty="0" err="1" smtClean="0"/>
              <a:t>indéfinis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22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articles </a:t>
            </a:r>
            <a:r>
              <a:rPr lang="en-US" dirty="0" err="1" smtClean="0"/>
              <a:t>définis</a:t>
            </a:r>
            <a:r>
              <a:rPr lang="en-US" dirty="0" smtClean="0"/>
              <a:t>: “THE”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133600"/>
            <a:ext cx="8458200" cy="4191000"/>
          </a:xfrm>
        </p:spPr>
        <p:txBody>
          <a:bodyPr>
            <a:normAutofit/>
          </a:bodyPr>
          <a:lstStyle/>
          <a:p>
            <a:r>
              <a:rPr lang="en-US" dirty="0" smtClean="0"/>
              <a:t>Le __________</a:t>
            </a:r>
          </a:p>
          <a:p>
            <a:pPr lvl="1"/>
            <a:r>
              <a:rPr lang="en-US" dirty="0" err="1" smtClean="0"/>
              <a:t>Voici</a:t>
            </a:r>
            <a:r>
              <a:rPr lang="en-US" dirty="0" smtClean="0"/>
              <a:t> </a:t>
            </a:r>
            <a:r>
              <a:rPr lang="en-US" b="1" i="1" dirty="0" smtClean="0"/>
              <a:t>le</a:t>
            </a:r>
            <a:r>
              <a:rPr lang="en-US" dirty="0" smtClean="0"/>
              <a:t> </a:t>
            </a:r>
            <a:r>
              <a:rPr lang="en-US" dirty="0" err="1" smtClean="0"/>
              <a:t>livre</a:t>
            </a:r>
            <a:r>
              <a:rPr lang="en-US" dirty="0" smtClean="0"/>
              <a:t>.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b="1" u="sng" dirty="0" err="1" smtClean="0">
                <a:sym typeface="Wingdings" pitchFamily="2" charset="2"/>
              </a:rPr>
              <a:t>masculin</a:t>
            </a:r>
            <a:r>
              <a:rPr lang="en-US" b="1" u="sng" dirty="0" smtClean="0">
                <a:sym typeface="Wingdings" pitchFamily="2" charset="2"/>
              </a:rPr>
              <a:t> </a:t>
            </a:r>
            <a:r>
              <a:rPr lang="en-US" b="1" u="sng" dirty="0" err="1" smtClean="0">
                <a:sym typeface="Wingdings" pitchFamily="2" charset="2"/>
              </a:rPr>
              <a:t>singulier</a:t>
            </a:r>
            <a:r>
              <a:rPr lang="en-US" b="1" u="sng" dirty="0" smtClean="0">
                <a:sym typeface="Wingdings" pitchFamily="2" charset="2"/>
              </a:rPr>
              <a:t> (</a:t>
            </a:r>
            <a:r>
              <a:rPr lang="en-US" b="1" u="sng" dirty="0" err="1" smtClean="0">
                <a:sym typeface="Wingdings" pitchFamily="2" charset="2"/>
              </a:rPr>
              <a:t>ms</a:t>
            </a:r>
            <a:r>
              <a:rPr lang="en-US" b="1" u="sng" dirty="0" smtClean="0">
                <a:sym typeface="Wingdings" pitchFamily="2" charset="2"/>
              </a:rPr>
              <a:t>)</a:t>
            </a:r>
            <a:endParaRPr lang="en-US" b="1" u="sng" dirty="0" smtClean="0"/>
          </a:p>
          <a:p>
            <a:r>
              <a:rPr lang="en-US" dirty="0" smtClean="0"/>
              <a:t>La __________</a:t>
            </a:r>
          </a:p>
          <a:p>
            <a:pPr lvl="1"/>
            <a:r>
              <a:rPr lang="en-US" dirty="0" smtClean="0"/>
              <a:t>Les </a:t>
            </a:r>
            <a:r>
              <a:rPr lang="en-US" dirty="0" err="1" smtClean="0"/>
              <a:t>enfants</a:t>
            </a:r>
            <a:r>
              <a:rPr lang="en-US" dirty="0" smtClean="0"/>
              <a:t> </a:t>
            </a:r>
            <a:r>
              <a:rPr lang="en-US" dirty="0" err="1" smtClean="0"/>
              <a:t>mangent</a:t>
            </a:r>
            <a:r>
              <a:rPr lang="en-US" dirty="0" smtClean="0"/>
              <a:t> </a:t>
            </a:r>
            <a:r>
              <a:rPr lang="en-US" b="1" i="1" dirty="0" smtClean="0"/>
              <a:t>la</a:t>
            </a:r>
            <a:r>
              <a:rPr lang="en-US" dirty="0" smtClean="0"/>
              <a:t> </a:t>
            </a:r>
            <a:r>
              <a:rPr lang="en-US" dirty="0" err="1" smtClean="0"/>
              <a:t>pomme</a:t>
            </a:r>
            <a:r>
              <a:rPr lang="en-US" dirty="0" smtClean="0"/>
              <a:t>.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b="1" u="sng" dirty="0" err="1" smtClean="0">
                <a:sym typeface="Wingdings" pitchFamily="2" charset="2"/>
              </a:rPr>
              <a:t>féminin</a:t>
            </a:r>
            <a:r>
              <a:rPr lang="en-US" b="1" u="sng" dirty="0" smtClean="0">
                <a:sym typeface="Wingdings" pitchFamily="2" charset="2"/>
              </a:rPr>
              <a:t> </a:t>
            </a:r>
            <a:r>
              <a:rPr lang="en-US" b="1" u="sng" dirty="0" err="1" smtClean="0">
                <a:sym typeface="Wingdings" pitchFamily="2" charset="2"/>
              </a:rPr>
              <a:t>singulier</a:t>
            </a:r>
            <a:r>
              <a:rPr lang="en-US" b="1" u="sng" dirty="0" smtClean="0">
                <a:sym typeface="Wingdings" pitchFamily="2" charset="2"/>
              </a:rPr>
              <a:t> (</a:t>
            </a:r>
            <a:r>
              <a:rPr lang="en-US" b="1" u="sng" dirty="0" err="1" smtClean="0">
                <a:sym typeface="Wingdings" pitchFamily="2" charset="2"/>
              </a:rPr>
              <a:t>fs</a:t>
            </a:r>
            <a:r>
              <a:rPr lang="en-US" b="1" u="sng" dirty="0" smtClean="0">
                <a:sym typeface="Wingdings" pitchFamily="2" charset="2"/>
              </a:rPr>
              <a:t>)</a:t>
            </a:r>
            <a:endParaRPr lang="en-US" b="1" u="sng" dirty="0" smtClean="0"/>
          </a:p>
          <a:p>
            <a:r>
              <a:rPr lang="en-US" dirty="0" smtClean="0"/>
              <a:t>Les _________</a:t>
            </a:r>
          </a:p>
          <a:p>
            <a:pPr lvl="1"/>
            <a:r>
              <a:rPr lang="en-US" b="1" i="1" dirty="0" smtClean="0"/>
              <a:t>Les</a:t>
            </a:r>
            <a:r>
              <a:rPr lang="en-US" dirty="0" smtClean="0"/>
              <a:t> </a:t>
            </a:r>
            <a:r>
              <a:rPr lang="en-US" dirty="0" err="1" smtClean="0"/>
              <a:t>chiens</a:t>
            </a:r>
            <a:r>
              <a:rPr lang="en-US" dirty="0" smtClean="0"/>
              <a:t> </a:t>
            </a:r>
            <a:r>
              <a:rPr lang="en-US" dirty="0" err="1" smtClean="0"/>
              <a:t>jouent</a:t>
            </a:r>
            <a:r>
              <a:rPr lang="en-US" dirty="0" smtClean="0"/>
              <a:t> avec </a:t>
            </a:r>
            <a:r>
              <a:rPr lang="en-US" b="1" i="1" dirty="0" smtClean="0"/>
              <a:t>les</a:t>
            </a:r>
            <a:r>
              <a:rPr lang="en-US" dirty="0" smtClean="0"/>
              <a:t> </a:t>
            </a:r>
            <a:r>
              <a:rPr lang="en-US" dirty="0" err="1" smtClean="0"/>
              <a:t>balles</a:t>
            </a:r>
            <a:r>
              <a:rPr lang="en-US" dirty="0" smtClean="0"/>
              <a:t>.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b="1" u="sng" dirty="0" err="1" smtClean="0">
                <a:sym typeface="Wingdings" pitchFamily="2" charset="2"/>
              </a:rPr>
              <a:t>pluriel</a:t>
            </a:r>
            <a:r>
              <a:rPr lang="en-US" b="1" u="sng" dirty="0" smtClean="0">
                <a:sym typeface="Wingdings" pitchFamily="2" charset="2"/>
              </a:rPr>
              <a:t> (</a:t>
            </a:r>
            <a:r>
              <a:rPr lang="en-US" b="1" u="sng" dirty="0" smtClean="0">
                <a:sym typeface="Wingdings" pitchFamily="2" charset="2"/>
              </a:rPr>
              <a:t>m et f)</a:t>
            </a:r>
            <a:endParaRPr lang="en-US" b="1" u="sng" dirty="0" smtClean="0"/>
          </a:p>
          <a:p>
            <a:r>
              <a:rPr lang="en-US" dirty="0" smtClean="0"/>
              <a:t>L’__________</a:t>
            </a:r>
          </a:p>
          <a:p>
            <a:pPr lvl="1"/>
            <a:r>
              <a:rPr lang="en-US" b="1" i="1" dirty="0" err="1" smtClean="0"/>
              <a:t>L’</a:t>
            </a:r>
            <a:r>
              <a:rPr lang="en-US" dirty="0" err="1" smtClean="0"/>
              <a:t>artiste</a:t>
            </a:r>
            <a:r>
              <a:rPr lang="en-US" dirty="0" smtClean="0"/>
              <a:t> </a:t>
            </a:r>
            <a:r>
              <a:rPr lang="en-US" dirty="0" err="1" smtClean="0"/>
              <a:t>dessine</a:t>
            </a:r>
            <a:r>
              <a:rPr lang="en-US" dirty="0" smtClean="0"/>
              <a:t> un </a:t>
            </a:r>
            <a:r>
              <a:rPr lang="en-US" dirty="0" err="1" smtClean="0"/>
              <a:t>bel</a:t>
            </a:r>
            <a:r>
              <a:rPr lang="en-US" dirty="0" smtClean="0"/>
              <a:t> image.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b="1" u="sng" dirty="0" err="1" smtClean="0">
                <a:sym typeface="Wingdings" pitchFamily="2" charset="2"/>
              </a:rPr>
              <a:t>devant</a:t>
            </a:r>
            <a:r>
              <a:rPr lang="en-US" b="1" u="sng" dirty="0" smtClean="0">
                <a:sym typeface="Wingdings" pitchFamily="2" charset="2"/>
              </a:rPr>
              <a:t> </a:t>
            </a:r>
            <a:r>
              <a:rPr lang="en-US" b="1" u="sng" dirty="0" err="1" smtClean="0">
                <a:sym typeface="Wingdings" pitchFamily="2" charset="2"/>
              </a:rPr>
              <a:t>une</a:t>
            </a:r>
            <a:r>
              <a:rPr lang="en-US" b="1" u="sng" dirty="0" smtClean="0">
                <a:sym typeface="Wingdings" pitchFamily="2" charset="2"/>
              </a:rPr>
              <a:t> </a:t>
            </a:r>
            <a:r>
              <a:rPr lang="en-US" b="1" u="sng" dirty="0" err="1" smtClean="0">
                <a:sym typeface="Wingdings" pitchFamily="2" charset="2"/>
              </a:rPr>
              <a:t>voyelle</a:t>
            </a:r>
            <a:r>
              <a:rPr lang="en-US" b="1" u="sng" dirty="0" smtClean="0">
                <a:sym typeface="Wingdings" pitchFamily="2" charset="2"/>
              </a:rPr>
              <a:t/>
            </a:r>
            <a:br>
              <a:rPr lang="en-US" b="1" u="sng" dirty="0" smtClean="0">
                <a:sym typeface="Wingdings" pitchFamily="2" charset="2"/>
              </a:rPr>
            </a:br>
            <a:r>
              <a:rPr lang="en-US" b="1" dirty="0" smtClean="0">
                <a:sym typeface="Wingdings" pitchFamily="2" charset="2"/>
              </a:rPr>
              <a:t>					       </a:t>
            </a:r>
            <a:r>
              <a:rPr lang="en-US" b="1" u="sng" dirty="0" smtClean="0">
                <a:sym typeface="Wingdings" pitchFamily="2" charset="2"/>
              </a:rPr>
              <a:t>(a, e, </a:t>
            </a:r>
            <a:r>
              <a:rPr lang="en-US" b="1" u="sng" dirty="0" err="1" smtClean="0">
                <a:sym typeface="Wingdings" pitchFamily="2" charset="2"/>
              </a:rPr>
              <a:t>i</a:t>
            </a:r>
            <a:r>
              <a:rPr lang="en-US" b="1" u="sng" dirty="0" smtClean="0">
                <a:sym typeface="Wingdings" pitchFamily="2" charset="2"/>
              </a:rPr>
              <a:t>, o, u, h)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819642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 articles </a:t>
            </a:r>
            <a:r>
              <a:rPr lang="en-US" dirty="0" err="1" smtClean="0"/>
              <a:t>indéfinis</a:t>
            </a:r>
            <a:r>
              <a:rPr lang="en-US" dirty="0" smtClean="0"/>
              <a:t>: “A/SOME”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86000"/>
            <a:ext cx="8610600" cy="3962400"/>
          </a:xfrm>
        </p:spPr>
        <p:txBody>
          <a:bodyPr/>
          <a:lstStyle/>
          <a:p>
            <a:r>
              <a:rPr lang="en-US" dirty="0" smtClean="0"/>
              <a:t>Un __________</a:t>
            </a:r>
          </a:p>
          <a:p>
            <a:pPr lvl="1"/>
            <a:r>
              <a:rPr lang="en-US" b="1" i="1" dirty="0" smtClean="0"/>
              <a:t>Un</a:t>
            </a:r>
            <a:r>
              <a:rPr lang="en-US" dirty="0" smtClean="0"/>
              <a:t> </a:t>
            </a:r>
            <a:r>
              <a:rPr lang="en-US" dirty="0" err="1" smtClean="0"/>
              <a:t>chien</a:t>
            </a:r>
            <a:r>
              <a:rPr lang="en-US" dirty="0" smtClean="0"/>
              <a:t> </a:t>
            </a:r>
            <a:r>
              <a:rPr lang="en-US" dirty="0" err="1" smtClean="0"/>
              <a:t>joue</a:t>
            </a:r>
            <a:r>
              <a:rPr lang="en-US" dirty="0" smtClean="0"/>
              <a:t> avec le </a:t>
            </a:r>
            <a:r>
              <a:rPr lang="en-US" dirty="0" err="1" smtClean="0"/>
              <a:t>garçon</a:t>
            </a:r>
            <a:r>
              <a:rPr lang="en-US" dirty="0" smtClean="0"/>
              <a:t>.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b="1" u="sng" dirty="0" err="1" smtClean="0">
                <a:sym typeface="Wingdings" pitchFamily="2" charset="2"/>
              </a:rPr>
              <a:t>masculin</a:t>
            </a:r>
            <a:r>
              <a:rPr lang="en-US" b="1" u="sng" dirty="0" smtClean="0">
                <a:sym typeface="Wingdings" pitchFamily="2" charset="2"/>
              </a:rPr>
              <a:t> </a:t>
            </a:r>
            <a:r>
              <a:rPr lang="en-US" b="1" u="sng" dirty="0" err="1" smtClean="0">
                <a:sym typeface="Wingdings" pitchFamily="2" charset="2"/>
              </a:rPr>
              <a:t>singulier</a:t>
            </a:r>
            <a:r>
              <a:rPr lang="en-US" b="1" u="sng" dirty="0" smtClean="0">
                <a:sym typeface="Wingdings" pitchFamily="2" charset="2"/>
              </a:rPr>
              <a:t> (</a:t>
            </a:r>
            <a:r>
              <a:rPr lang="en-US" b="1" u="sng" dirty="0" err="1" smtClean="0">
                <a:sym typeface="Wingdings" pitchFamily="2" charset="2"/>
              </a:rPr>
              <a:t>ms</a:t>
            </a:r>
            <a:r>
              <a:rPr lang="en-US" b="1" u="sng" dirty="0" smtClean="0">
                <a:sym typeface="Wingdings" pitchFamily="2" charset="2"/>
              </a:rPr>
              <a:t>)</a:t>
            </a:r>
            <a:endParaRPr lang="en-US" b="1" u="sng" dirty="0" smtClean="0"/>
          </a:p>
          <a:p>
            <a:endParaRPr lang="en-US" dirty="0" smtClean="0"/>
          </a:p>
          <a:p>
            <a:r>
              <a:rPr lang="en-US" dirty="0" err="1" smtClean="0"/>
              <a:t>Une</a:t>
            </a:r>
            <a:r>
              <a:rPr lang="en-US" dirty="0" smtClean="0"/>
              <a:t> _________</a:t>
            </a:r>
          </a:p>
          <a:p>
            <a:pPr lvl="1"/>
            <a:r>
              <a:rPr lang="en-US" b="1" i="1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fille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contente</a:t>
            </a:r>
            <a:r>
              <a:rPr lang="en-US" dirty="0" smtClean="0"/>
              <a:t>.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b="1" u="sng" dirty="0" err="1" smtClean="0">
                <a:sym typeface="Wingdings" pitchFamily="2" charset="2"/>
              </a:rPr>
              <a:t>féminin</a:t>
            </a:r>
            <a:r>
              <a:rPr lang="en-US" b="1" u="sng" dirty="0" smtClean="0">
                <a:sym typeface="Wingdings" pitchFamily="2" charset="2"/>
              </a:rPr>
              <a:t> </a:t>
            </a:r>
            <a:r>
              <a:rPr lang="en-US" b="1" u="sng" dirty="0" err="1" smtClean="0">
                <a:sym typeface="Wingdings" pitchFamily="2" charset="2"/>
              </a:rPr>
              <a:t>singulier</a:t>
            </a:r>
            <a:r>
              <a:rPr lang="en-US" b="1" u="sng" dirty="0" smtClean="0">
                <a:sym typeface="Wingdings" pitchFamily="2" charset="2"/>
              </a:rPr>
              <a:t> (</a:t>
            </a:r>
            <a:r>
              <a:rPr lang="en-US" b="1" u="sng" dirty="0" err="1" smtClean="0">
                <a:sym typeface="Wingdings" pitchFamily="2" charset="2"/>
              </a:rPr>
              <a:t>fs</a:t>
            </a:r>
            <a:r>
              <a:rPr lang="en-US" b="1" u="sng" dirty="0" smtClean="0">
                <a:sym typeface="Wingdings" pitchFamily="2" charset="2"/>
              </a:rPr>
              <a:t>)</a:t>
            </a:r>
            <a:endParaRPr lang="en-US" b="1" u="sng" dirty="0" smtClean="0"/>
          </a:p>
          <a:p>
            <a:endParaRPr lang="en-US" dirty="0" smtClean="0"/>
          </a:p>
          <a:p>
            <a:r>
              <a:rPr lang="en-US" dirty="0" smtClean="0"/>
              <a:t>Des _________</a:t>
            </a:r>
          </a:p>
          <a:p>
            <a:pPr lvl="1"/>
            <a:r>
              <a:rPr lang="en-US" dirty="0" smtClean="0"/>
              <a:t>Il mange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b="1" i="1" dirty="0" smtClean="0"/>
              <a:t>des</a:t>
            </a:r>
            <a:r>
              <a:rPr lang="en-US" dirty="0" smtClean="0"/>
              <a:t> restaurants.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b="1" u="sng" dirty="0" err="1" smtClean="0">
                <a:sym typeface="Wingdings" pitchFamily="2" charset="2"/>
              </a:rPr>
              <a:t>pluriel</a:t>
            </a:r>
            <a:r>
              <a:rPr lang="en-US" b="1" u="sng" dirty="0" smtClean="0">
                <a:sym typeface="Wingdings" pitchFamily="2" charset="2"/>
              </a:rPr>
              <a:t> (</a:t>
            </a:r>
            <a:r>
              <a:rPr lang="en-US" b="1" u="sng" dirty="0" smtClean="0">
                <a:sym typeface="Wingdings" pitchFamily="2" charset="2"/>
              </a:rPr>
              <a:t>m et f)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3247086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159</TotalTime>
  <Words>220</Words>
  <Application>Microsoft Office PowerPoint</Application>
  <PresentationFormat>On-screen Show (4:3)</PresentationFormat>
  <Paragraphs>45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Austin</vt:lpstr>
      <vt:lpstr>Les adjectifs possessifs  Les articles définis et indéfinis</vt:lpstr>
      <vt:lpstr>Les adjectifs possessifs</vt:lpstr>
      <vt:lpstr>Les articles définis et indéfinis</vt:lpstr>
      <vt:lpstr>Les articles définis: “THE”</vt:lpstr>
      <vt:lpstr>Les articles indéfinis: “A/SOME”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Biega, Sarah</dc:creator>
  <cp:lastModifiedBy>Biega, Sarah</cp:lastModifiedBy>
  <cp:revision>16</cp:revision>
  <dcterms:created xsi:type="dcterms:W3CDTF">2014-09-08T11:24:04Z</dcterms:created>
  <dcterms:modified xsi:type="dcterms:W3CDTF">2015-02-10T12:29:23Z</dcterms:modified>
</cp:coreProperties>
</file>